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9933"/>
    <a:srgbClr val="FF00FF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27" autoAdjust="0"/>
    <p:restoredTop sz="96405" autoAdjust="0"/>
  </p:normalViewPr>
  <p:slideViewPr>
    <p:cSldViewPr snapToGrid="0">
      <p:cViewPr varScale="1">
        <p:scale>
          <a:sx n="128" d="100"/>
          <a:sy n="128" d="100"/>
        </p:scale>
        <p:origin x="66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BDCC4-B464-4780-8035-3497F29E0B51}" type="datetimeFigureOut">
              <a:rPr lang="en-US" smtClean="0"/>
              <a:t>3/29/26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51345-9372-4CB0-92E2-E0664483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79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262541"/>
            <a:ext cx="9144000" cy="182852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dirty="0"/>
              <a:t>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4D086-FEAC-4472-91A5-CA47332B4795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122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933661"/>
            <a:ext cx="12192000" cy="924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1123123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315" y="5936967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508513"/>
            <a:ext cx="9144000" cy="88647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Presenter, Institution</a:t>
            </a:r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3315" y="4575309"/>
            <a:ext cx="12192000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>
            <a:off x="3315" y="4575309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108A8D0B-55A4-6D96-822B-E7B2041E7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6574" y="6356350"/>
            <a:ext cx="2743200" cy="365125"/>
          </a:xfrm>
        </p:spPr>
        <p:txBody>
          <a:bodyPr/>
          <a:lstStyle/>
          <a:p>
            <a:fld id="{98F0796D-262A-47CF-9691-779C5B2168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709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F5DEDB-F15C-09E2-1721-3B1F750A1DD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277153"/>
            <a:ext cx="10515599" cy="4896000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A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252F77-A948-6E7D-288B-F522D014C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4E47C3-D3B6-D5F2-BFAC-E7D28111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4D086-FEAC-4472-91A5-CA47332B4795}" type="datetimeFigureOut">
              <a:rPr lang="en-US" smtClean="0"/>
              <a:t>3/29/26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AE3E78-0C73-BBA4-F5AD-D2D35CA71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9BAB15-1422-40ED-DA63-8A3999002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796D-262A-47CF-9691-779C5B216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3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1122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123123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3315" y="6822487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5877" y="-5729"/>
            <a:ext cx="9625263" cy="679506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accent5"/>
                </a:solidFill>
              </a:defRPr>
            </a:lvl1pPr>
          </a:lstStyle>
          <a:p>
            <a:r>
              <a:rPr lang="sl-SI" dirty="0"/>
              <a:t>Title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5B3F4EC-5012-3469-9446-035CA9CFA8E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5877" y="1340242"/>
            <a:ext cx="11957168" cy="5263604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AT" dirty="0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C82735D9-71A4-0027-20A7-5E50E9BD028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832122" y="729853"/>
            <a:ext cx="1230924" cy="36512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/>
              <a:t>Poster  ##</a:t>
            </a:r>
          </a:p>
        </p:txBody>
      </p:sp>
      <p:sp>
        <p:nvSpPr>
          <p:cNvPr id="22" name="Date Placeholder 21">
            <a:extLst>
              <a:ext uri="{FF2B5EF4-FFF2-40B4-BE49-F238E27FC236}">
                <a16:creationId xmlns:a16="http://schemas.microsoft.com/office/drawing/2014/main" id="{7F0946ED-F06C-8D05-86A1-04B93FF617AE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05877" y="728911"/>
            <a:ext cx="9625262" cy="365125"/>
          </a:xfrm>
        </p:spPr>
        <p:txBody>
          <a:bodyPr/>
          <a:lstStyle>
            <a:lvl1pPr>
              <a:defRPr sz="2000" i="1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321771219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80160"/>
            <a:ext cx="5181600" cy="48968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80160"/>
            <a:ext cx="5181600" cy="489680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4D086-FEAC-4472-91A5-CA47332B4795}" type="datetimeFigureOut">
              <a:rPr lang="en-US" smtClean="0"/>
              <a:t>3/29/26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796D-262A-47CF-9691-779C5B216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3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9F14317-2503-8914-F74C-F9C103C1A47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081984" y="191979"/>
            <a:ext cx="1865376" cy="54082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222886"/>
            <a:ext cx="9067800" cy="5786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80161"/>
            <a:ext cx="10515600" cy="489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4D086-FEAC-4472-91A5-CA47332B4795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0796D-262A-47CF-9691-779C5B2168F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4958CF-F964-4ABF-9721-4D2D12994E4D}"/>
              </a:ext>
            </a:extLst>
          </p:cNvPr>
          <p:cNvCxnSpPr/>
          <p:nvPr userDrawn="1"/>
        </p:nvCxnSpPr>
        <p:spPr>
          <a:xfrm>
            <a:off x="0" y="1123123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372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ucloud.tuwien.ac.at/index.php/s/R7jQTgnjBD22L2e" TargetMode="External"/><Relationship Id="rId2" Type="http://schemas.openxmlformats.org/officeDocument/2006/relationships/hyperlink" Target="https://ashpc.eu/event/27/attachments/154/311/ASHPC26_program.pdf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2622D-3028-DE2E-BD59-DE872B493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877" y="-5729"/>
            <a:ext cx="10071793" cy="679506"/>
          </a:xfrm>
        </p:spPr>
        <p:txBody>
          <a:bodyPr>
            <a:normAutofit/>
          </a:bodyPr>
          <a:lstStyle/>
          <a:p>
            <a:r>
              <a:rPr lang="en-AT" sz="2400"/>
              <a:t>Poster Tit</a:t>
            </a:r>
            <a:r>
              <a:rPr lang="de-AT" sz="2400" dirty="0"/>
              <a:t>le</a:t>
            </a:r>
            <a:endParaRPr lang="en-AT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E7616-80C6-A335-C801-CB57FF99A83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endParaRPr lang="de-AT" sz="2000" dirty="0"/>
          </a:p>
          <a:p>
            <a:r>
              <a:rPr lang="de-AT" sz="2000" dirty="0" err="1"/>
              <a:t>Please</a:t>
            </a:r>
            <a:r>
              <a:rPr lang="de-AT" sz="2000" dirty="0"/>
              <a:t> </a:t>
            </a:r>
            <a:r>
              <a:rPr lang="de-AT" sz="2000" dirty="0" err="1"/>
              <a:t>add</a:t>
            </a:r>
            <a:r>
              <a:rPr lang="de-AT" sz="2000" dirty="0"/>
              <a:t> </a:t>
            </a:r>
            <a:r>
              <a:rPr lang="de-AT" sz="2000" b="1" dirty="0"/>
              <a:t>title</a:t>
            </a:r>
            <a:r>
              <a:rPr lang="de-AT" sz="2000" dirty="0"/>
              <a:t>, </a:t>
            </a:r>
            <a:r>
              <a:rPr lang="de-AT" sz="2000" b="1" dirty="0" err="1"/>
              <a:t>author</a:t>
            </a:r>
            <a:r>
              <a:rPr lang="de-AT" sz="2000" b="1" dirty="0"/>
              <a:t>(s)</a:t>
            </a:r>
            <a:r>
              <a:rPr lang="de-AT" sz="2000" dirty="0"/>
              <a:t>, </a:t>
            </a:r>
            <a:r>
              <a:rPr lang="de-AT" sz="2000" b="1" dirty="0" err="1"/>
              <a:t>affiliation</a:t>
            </a:r>
            <a:r>
              <a:rPr lang="de-AT" sz="2000" b="1" dirty="0"/>
              <a:t>(s)</a:t>
            </a:r>
            <a:r>
              <a:rPr lang="de-AT" sz="2000" dirty="0"/>
              <a:t> &amp; </a:t>
            </a:r>
            <a:r>
              <a:rPr lang="de-AT" sz="2000" b="1" dirty="0" err="1"/>
              <a:t>poster</a:t>
            </a:r>
            <a:r>
              <a:rPr lang="de-AT" sz="2000" b="1" dirty="0"/>
              <a:t> </a:t>
            </a:r>
            <a:r>
              <a:rPr lang="de-AT" sz="2000" b="1" dirty="0" err="1"/>
              <a:t>number</a:t>
            </a:r>
            <a:r>
              <a:rPr lang="de-AT" sz="2000" dirty="0"/>
              <a:t> (</a:t>
            </a:r>
            <a:r>
              <a:rPr lang="de-AT" sz="2000" dirty="0">
                <a:hlinkClick r:id="rId2"/>
              </a:rPr>
              <a:t>see here</a:t>
            </a:r>
            <a:r>
              <a:rPr lang="de-AT" sz="2000" dirty="0"/>
              <a:t>) in </a:t>
            </a:r>
            <a:r>
              <a:rPr lang="de-AT" sz="2000" dirty="0" err="1"/>
              <a:t>the</a:t>
            </a:r>
            <a:r>
              <a:rPr lang="de-AT" sz="2000" dirty="0"/>
              <a:t> </a:t>
            </a:r>
            <a:r>
              <a:rPr lang="de-AT" sz="2000" dirty="0" err="1"/>
              <a:t>header</a:t>
            </a:r>
            <a:br>
              <a:rPr lang="de-AT" sz="2000" dirty="0"/>
            </a:br>
            <a:endParaRPr lang="de-AT" sz="2000" dirty="0"/>
          </a:p>
          <a:p>
            <a:r>
              <a:rPr lang="de-AT" sz="2000" dirty="0"/>
              <a:t>Y</a:t>
            </a:r>
            <a:r>
              <a:rPr lang="en-AT" sz="2000"/>
              <a:t>ou </a:t>
            </a:r>
            <a:r>
              <a:rPr lang="en-AT" sz="2000" dirty="0"/>
              <a:t>can do whatever you </a:t>
            </a:r>
            <a:r>
              <a:rPr lang="en-AT" sz="2000"/>
              <a:t>want in </a:t>
            </a:r>
            <a:r>
              <a:rPr lang="en-AT" sz="2000" dirty="0"/>
              <a:t>the </a:t>
            </a:r>
            <a:r>
              <a:rPr lang="en-AT" sz="2000"/>
              <a:t>main area</a:t>
            </a:r>
            <a:r>
              <a:rPr lang="de-AT" sz="2000" dirty="0"/>
              <a:t> (</a:t>
            </a:r>
            <a:r>
              <a:rPr lang="de-AT" sz="2000" dirty="0" err="1"/>
              <a:t>between</a:t>
            </a:r>
            <a:r>
              <a:rPr lang="de-AT" sz="2000" dirty="0"/>
              <a:t> </a:t>
            </a:r>
            <a:r>
              <a:rPr lang="de-AT" sz="2000" dirty="0" err="1"/>
              <a:t>the</a:t>
            </a:r>
            <a:r>
              <a:rPr lang="de-AT" sz="2000" dirty="0"/>
              <a:t> </a:t>
            </a:r>
            <a:r>
              <a:rPr lang="de-AT" sz="2000" dirty="0" err="1"/>
              <a:t>two</a:t>
            </a:r>
            <a:r>
              <a:rPr lang="de-AT" sz="2000" dirty="0"/>
              <a:t> </a:t>
            </a:r>
            <a:r>
              <a:rPr lang="de-AT" sz="2000" dirty="0" err="1"/>
              <a:t>blue</a:t>
            </a:r>
            <a:r>
              <a:rPr lang="de-AT" sz="2000" dirty="0"/>
              <a:t> </a:t>
            </a:r>
            <a:r>
              <a:rPr lang="de-AT" sz="2000" dirty="0" err="1"/>
              <a:t>lines</a:t>
            </a:r>
            <a:r>
              <a:rPr lang="de-AT" sz="2000" dirty="0"/>
              <a:t>)</a:t>
            </a:r>
            <a:r>
              <a:rPr lang="en-AT" sz="2000"/>
              <a:t>, </a:t>
            </a:r>
            <a:r>
              <a:rPr lang="en-AT" sz="2000" dirty="0"/>
              <a:t>but no </a:t>
            </a:r>
            <a:r>
              <a:rPr lang="en-AT" sz="2000"/>
              <a:t>animations!</a:t>
            </a:r>
            <a:br>
              <a:rPr lang="de-AT" sz="2000" dirty="0"/>
            </a:br>
            <a:endParaRPr lang="de-AT" sz="2000" dirty="0"/>
          </a:p>
          <a:p>
            <a:pPr marL="0" indent="0">
              <a:buNone/>
            </a:pPr>
            <a:endParaRPr lang="en-AT" sz="2000" dirty="0"/>
          </a:p>
          <a:p>
            <a:r>
              <a:rPr lang="de-AT" sz="2000" dirty="0">
                <a:sym typeface="Wingdings" pitchFamily="2" charset="2"/>
              </a:rPr>
              <a:t>Upload </a:t>
            </a:r>
            <a:r>
              <a:rPr lang="de-AT" sz="2000" dirty="0" err="1">
                <a:sym typeface="Wingdings" pitchFamily="2" charset="2"/>
              </a:rPr>
              <a:t>your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poster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slide</a:t>
            </a:r>
            <a:r>
              <a:rPr lang="de-AT" sz="2000" dirty="0">
                <a:sym typeface="Wingdings" pitchFamily="2" charset="2"/>
              </a:rPr>
              <a:t> (</a:t>
            </a:r>
            <a:r>
              <a:rPr lang="de-AT" sz="2000" dirty="0" err="1">
                <a:sym typeface="Wingdings" pitchFamily="2" charset="2"/>
              </a:rPr>
              <a:t>pptx</a:t>
            </a:r>
            <a:r>
              <a:rPr lang="de-AT" sz="2000" dirty="0">
                <a:sym typeface="Wingdings" pitchFamily="2" charset="2"/>
              </a:rPr>
              <a:t>) </a:t>
            </a:r>
            <a:r>
              <a:rPr lang="de-AT" sz="2000" dirty="0">
                <a:sym typeface="Wingdings" pitchFamily="2" charset="2"/>
                <a:hlinkClick r:id="rId3"/>
              </a:rPr>
              <a:t>here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b="1" dirty="0" err="1">
                <a:sym typeface="Wingdings" pitchFamily="2" charset="2"/>
              </a:rPr>
              <a:t>until</a:t>
            </a:r>
            <a:r>
              <a:rPr lang="de-AT" sz="2000" b="1" dirty="0">
                <a:sym typeface="Wingdings" pitchFamily="2" charset="2"/>
              </a:rPr>
              <a:t> 8 April, 12:30</a:t>
            </a:r>
          </a:p>
          <a:p>
            <a:r>
              <a:rPr lang="de-AT" sz="2000" dirty="0" err="1">
                <a:sym typeface="Wingdings" pitchFamily="2" charset="2"/>
              </a:rPr>
              <a:t>You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can</a:t>
            </a:r>
            <a:r>
              <a:rPr lang="de-AT" sz="2000" dirty="0">
                <a:sym typeface="Wingdings" pitchFamily="2" charset="2"/>
              </a:rPr>
              <a:t> also </a:t>
            </a:r>
            <a:r>
              <a:rPr lang="de-AT" sz="2000" dirty="0" err="1">
                <a:sym typeface="Wingdings" pitchFamily="2" charset="2"/>
              </a:rPr>
              <a:t>upload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your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full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poster</a:t>
            </a:r>
            <a:r>
              <a:rPr lang="de-AT" sz="2000" dirty="0">
                <a:sym typeface="Wingdings" pitchFamily="2" charset="2"/>
              </a:rPr>
              <a:t> (</a:t>
            </a:r>
            <a:r>
              <a:rPr lang="de-AT" sz="2000" dirty="0" err="1">
                <a:sym typeface="Wingdings" pitchFamily="2" charset="2"/>
              </a:rPr>
              <a:t>pdf</a:t>
            </a:r>
            <a:r>
              <a:rPr lang="de-AT" sz="2000" dirty="0">
                <a:sym typeface="Wingdings" pitchFamily="2" charset="2"/>
              </a:rPr>
              <a:t>) so </a:t>
            </a:r>
            <a:r>
              <a:rPr lang="de-AT" sz="2000" dirty="0" err="1">
                <a:sym typeface="Wingdings" pitchFamily="2" charset="2"/>
              </a:rPr>
              <a:t>that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we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can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share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it</a:t>
            </a:r>
            <a:r>
              <a:rPr lang="de-AT" sz="2000" dirty="0">
                <a:sym typeface="Wingdings" pitchFamily="2" charset="2"/>
              </a:rPr>
              <a:t> on a </a:t>
            </a:r>
            <a:r>
              <a:rPr lang="de-AT" sz="2000" dirty="0" err="1">
                <a:sym typeface="Wingdings" pitchFamily="2" charset="2"/>
              </a:rPr>
              <a:t>password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protected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page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with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attendees</a:t>
            </a:r>
            <a:endParaRPr lang="de-AT" sz="2000" dirty="0">
              <a:sym typeface="Wingdings" pitchFamily="2" charset="2"/>
            </a:endParaRPr>
          </a:p>
          <a:p>
            <a:endParaRPr lang="de-AT" sz="2000" b="1" dirty="0"/>
          </a:p>
          <a:p>
            <a:r>
              <a:rPr lang="en-AT" sz="2000" b="1"/>
              <a:t>Please bring a printed version of your poster (printing is not possible at ASHPC26) - A0 (84,1 x 118,9 cm)</a:t>
            </a:r>
            <a:endParaRPr lang="de-AT" sz="2000" b="1" dirty="0"/>
          </a:p>
          <a:p>
            <a:endParaRPr lang="en-AT" sz="2000" b="1"/>
          </a:p>
          <a:p>
            <a:r>
              <a:rPr lang="de-AT" sz="2000" b="1" dirty="0"/>
              <a:t>L</a:t>
            </a:r>
            <a:r>
              <a:rPr lang="en-AT" sz="2000" b="1"/>
              <a:t>ightning </a:t>
            </a:r>
            <a:r>
              <a:rPr lang="en-AT" sz="2000" b="1" dirty="0"/>
              <a:t>talks </a:t>
            </a:r>
            <a:r>
              <a:rPr lang="en-AT" sz="2000">
                <a:sym typeface="Wingdings" pitchFamily="2" charset="2"/>
              </a:rPr>
              <a:t> </a:t>
            </a:r>
            <a:r>
              <a:rPr lang="en-AT" sz="2000" b="1">
                <a:sym typeface="Wingdings" pitchFamily="2" charset="2"/>
              </a:rPr>
              <a:t>1 minute </a:t>
            </a:r>
            <a:r>
              <a:rPr lang="en-AT" sz="2000">
                <a:sym typeface="Wingdings" pitchFamily="2" charset="2"/>
              </a:rPr>
              <a:t>&amp; </a:t>
            </a:r>
            <a:r>
              <a:rPr lang="en-AT" sz="2000" b="1">
                <a:sym typeface="Wingdings" pitchFamily="2" charset="2"/>
              </a:rPr>
              <a:t>1 slide </a:t>
            </a:r>
            <a:r>
              <a:rPr lang="en-AT" sz="2000">
                <a:sym typeface="Wingdings" pitchFamily="2" charset="2"/>
              </a:rPr>
              <a:t>without animations per poster</a:t>
            </a:r>
            <a:endParaRPr lang="de-AT" sz="2000" dirty="0">
              <a:sym typeface="Wingdings" pitchFamily="2" charset="2"/>
            </a:endParaRPr>
          </a:p>
          <a:p>
            <a:r>
              <a:rPr lang="de-AT" sz="2000" dirty="0">
                <a:sym typeface="Wingdings" pitchFamily="2" charset="2"/>
              </a:rPr>
              <a:t>Poster </a:t>
            </a:r>
            <a:r>
              <a:rPr lang="de-AT" sz="2000" dirty="0" err="1">
                <a:sym typeface="Wingdings" pitchFamily="2" charset="2"/>
              </a:rPr>
              <a:t>session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with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lightning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talks</a:t>
            </a:r>
            <a:r>
              <a:rPr lang="de-AT" sz="2000" dirty="0">
                <a:sym typeface="Wingdings" pitchFamily="2" charset="2"/>
              </a:rPr>
              <a:t> will </a:t>
            </a:r>
            <a:r>
              <a:rPr lang="de-AT" sz="2000" dirty="0" err="1">
                <a:sym typeface="Wingdings" pitchFamily="2" charset="2"/>
              </a:rPr>
              <a:t>be</a:t>
            </a:r>
            <a:r>
              <a:rPr lang="de-AT" sz="2000" dirty="0">
                <a:sym typeface="Wingdings" pitchFamily="2" charset="2"/>
              </a:rPr>
              <a:t> </a:t>
            </a:r>
            <a:r>
              <a:rPr lang="de-AT" sz="2000" dirty="0" err="1">
                <a:sym typeface="Wingdings" pitchFamily="2" charset="2"/>
              </a:rPr>
              <a:t>held</a:t>
            </a:r>
            <a:r>
              <a:rPr lang="de-AT" sz="2000" dirty="0">
                <a:sym typeface="Wingdings" pitchFamily="2" charset="2"/>
              </a:rPr>
              <a:t> on </a:t>
            </a:r>
            <a:r>
              <a:rPr lang="de-AT" sz="2000" b="1" dirty="0">
                <a:sym typeface="Wingdings" pitchFamily="2" charset="2"/>
              </a:rPr>
              <a:t>9 April, 17:15-19:00</a:t>
            </a:r>
            <a:endParaRPr lang="en-AT" sz="2000">
              <a:sym typeface="Wingdings" pitchFamily="2" charset="2"/>
            </a:endParaRPr>
          </a:p>
          <a:p>
            <a:endParaRPr lang="en-AT" sz="2000">
              <a:sym typeface="Wingdings" pitchFamily="2" charset="2"/>
            </a:endParaRPr>
          </a:p>
          <a:p>
            <a:pPr marL="0" indent="0">
              <a:buNone/>
            </a:pPr>
            <a:endParaRPr lang="en-AT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E6715-7CE4-8E62-4C4A-31FC7F7A7C1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l"/>
            <a:r>
              <a:rPr lang="en-US" dirty="0"/>
              <a:t>Poster  ##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C4B02AB-A688-3F44-906E-B1ADE1C91707}"/>
              </a:ext>
            </a:extLst>
          </p:cNvPr>
          <p:cNvSpPr txBox="1">
            <a:spLocks/>
          </p:cNvSpPr>
          <p:nvPr/>
        </p:nvSpPr>
        <p:spPr>
          <a:xfrm>
            <a:off x="128954" y="673777"/>
            <a:ext cx="9625263" cy="421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T" sz="2000" i="1" spc="-1" dirty="0">
                <a:solidFill>
                  <a:srgbClr val="4472C4"/>
                </a:solidFill>
                <a:ea typeface="+mn-ea"/>
                <a:cs typeface="+mn-cs"/>
              </a:rPr>
              <a:t>Author(</a:t>
            </a:r>
            <a:r>
              <a:rPr lang="en-AT" sz="2000" i="1" spc="-1">
                <a:solidFill>
                  <a:srgbClr val="4472C4"/>
                </a:solidFill>
                <a:ea typeface="+mn-ea"/>
                <a:cs typeface="+mn-cs"/>
              </a:rPr>
              <a:t>s)</a:t>
            </a:r>
            <a:r>
              <a:rPr lang="de-AT" sz="2000" i="1" spc="-1" dirty="0">
                <a:solidFill>
                  <a:srgbClr val="4472C4"/>
                </a:solidFill>
                <a:ea typeface="+mn-ea"/>
                <a:cs typeface="+mn-cs"/>
              </a:rPr>
              <a:t>, Affiliation(s)</a:t>
            </a:r>
            <a:endParaRPr lang="en-AT" sz="2000" i="1" spc="-1" dirty="0">
              <a:solidFill>
                <a:srgbClr val="4472C4"/>
              </a:solidFill>
              <a:ea typeface="+mn-ea"/>
              <a:cs typeface="+mn-cs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B6B64C6D-B9A3-CFAE-9B3A-36D9E406F42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1669996-8900-A1F1-24D5-19257C2933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300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2616</TotalTime>
  <Words>147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Poster Title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ptomsic</dc:creator>
  <cp:lastModifiedBy>Claudia Blaas-Schenner</cp:lastModifiedBy>
  <cp:revision>146</cp:revision>
  <dcterms:created xsi:type="dcterms:W3CDTF">2021-01-20T15:36:37Z</dcterms:created>
  <dcterms:modified xsi:type="dcterms:W3CDTF">2026-03-29T16:30:16Z</dcterms:modified>
</cp:coreProperties>
</file>